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49A66-7BB2-4D68-8A99-AB1368F282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FF00-1EB8-4C4D-8D6C-B48E588C9F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658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49A66-7BB2-4D68-8A99-AB1368F282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FF00-1EB8-4C4D-8D6C-B48E588C9F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9634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49A66-7BB2-4D68-8A99-AB1368F282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FF00-1EB8-4C4D-8D6C-B48E588C9F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8548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49A66-7BB2-4D68-8A99-AB1368F282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FF00-1EB8-4C4D-8D6C-B48E588C9F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8832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49A66-7BB2-4D68-8A99-AB1368F282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FF00-1EB8-4C4D-8D6C-B48E588C9F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2325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49A66-7BB2-4D68-8A99-AB1368F282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FF00-1EB8-4C4D-8D6C-B48E588C9F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9037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49A66-7BB2-4D68-8A99-AB1368F282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FF00-1EB8-4C4D-8D6C-B48E588C9F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9311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49A66-7BB2-4D68-8A99-AB1368F282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FF00-1EB8-4C4D-8D6C-B48E588C9F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39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49A66-7BB2-4D68-8A99-AB1368F282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FF00-1EB8-4C4D-8D6C-B48E588C9F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8432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49A66-7BB2-4D68-8A99-AB1368F282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FF00-1EB8-4C4D-8D6C-B48E588C9F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084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49A66-7BB2-4D68-8A99-AB1368F282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FF00-1EB8-4C4D-8D6C-B48E588C9F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0827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49A66-7BB2-4D68-8A99-AB1368F282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EFF00-1EB8-4C4D-8D6C-B48E588C9F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937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304800"/>
            <a:ext cx="88392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/ DR. A J NARENDRAN</a:t>
            </a:r>
            <a:endParaRPr lang="en-US" sz="36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1714488"/>
            <a:ext cx="62484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 M B B S – Mysore Medical College, 1958 </a:t>
            </a:r>
          </a:p>
          <a:p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 F R C S  - </a:t>
            </a:r>
            <a:r>
              <a:rPr 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Edinburgh</a:t>
            </a: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 Joined Government Service – 1962</a:t>
            </a:r>
          </a:p>
          <a:p>
            <a:endParaRPr lang="en-U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 Retired from – Bangalore Medical College</a:t>
            </a:r>
          </a:p>
          <a:p>
            <a:endParaRPr lang="en-U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 Founder 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Chairman ASI –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KSC </a:t>
            </a:r>
          </a:p>
          <a:p>
            <a:endParaRPr lang="en-U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A great teacher, excellent surgeon / </a:t>
            </a:r>
          </a:p>
          <a:p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researcher and a good administrator</a:t>
            </a:r>
            <a:endParaRPr lang="en-U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5" descr="TMP4-4"/>
          <p:cNvPicPr>
            <a:picLocks noChangeAspect="1" noChangeArrowheads="1"/>
          </p:cNvPicPr>
          <p:nvPr/>
        </p:nvPicPr>
        <p:blipFill>
          <a:blip r:embed="rId2"/>
          <a:srcRect t="7423" r="2855"/>
          <a:stretch>
            <a:fillRect/>
          </a:stretch>
        </p:blipFill>
        <p:spPr bwMode="auto">
          <a:xfrm>
            <a:off x="6238496" y="2209800"/>
            <a:ext cx="2753104" cy="3657600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70829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219200"/>
            <a:ext cx="88392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Founder Chairman –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Ostomates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India.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National Vice –President IMA 1980- 82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Member governing Council ASI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Medical Superintendent KMIO Bangalore</a:t>
            </a:r>
          </a:p>
          <a:p>
            <a:pPr>
              <a:lnSpc>
                <a:spcPct val="150000"/>
              </a:lnSpc>
            </a:pPr>
            <a:endParaRPr lang="en-US" sz="20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He was involved in various social activities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Was a free Mason and Rotarian </a:t>
            </a:r>
            <a:b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1. Founded Bangalore Freemasons’  society and study circle</a:t>
            </a:r>
            <a:b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2. Became Asst. Regional Grand master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endParaRPr lang="en-US" sz="20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Died in the year 1989</a:t>
            </a:r>
            <a:endParaRPr lang="en-US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52400" y="1524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/ DR. A J NARENDRAN</a:t>
            </a:r>
            <a:endParaRPr lang="en-US" sz="36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rj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1905000"/>
            <a:ext cx="2819400" cy="23399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78148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1_Office Theme</vt:lpstr>
      <vt:lpstr>PROF. / DR. A J NARENDRAN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PROF. / DR. A J NARENDRAN</dc:title>
  <dc:creator>udhay</dc:creator>
  <cp:lastModifiedBy>udhay</cp:lastModifiedBy>
  <cp:revision>1</cp:revision>
  <dcterms:created xsi:type="dcterms:W3CDTF">2016-02-04T11:01:20Z</dcterms:created>
  <dcterms:modified xsi:type="dcterms:W3CDTF">2016-02-04T11:01:38Z</dcterms:modified>
</cp:coreProperties>
</file>